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D7A223-9C5E-CB13-DB42-957325426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F2C06FC-4E56-15D2-AC07-665A30BE1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C7E660-13D0-9074-EACC-73A9F6643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31915B-DB00-9228-16EC-1DBF27FAB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9187C7-1F66-139F-5765-EC5EC3EB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36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30AB23-14EF-0134-8B55-1430ABC2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2BF398-5292-0A1B-6DA9-84D140201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8157DA-D12B-18DC-089E-30326148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67A63D-6C83-5BF1-962A-247B4E70B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497209-339A-DB11-9C46-DA4CAB9E7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206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5144DD8-3B59-D14E-5718-1565B670B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B76E32-FE15-8B6B-207A-471C6A802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C99DDE-54F4-8976-69BD-FC312C09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253FBB-3358-D909-569C-8FF68706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F65D4A-7B6C-FC2A-E4E6-BDDAB8BB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47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816D35-4DD4-064B-E5F4-242AB333B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3DA487-9FB3-BD2A-EFE2-022D53778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C22909-0328-8CA5-69A2-6385DD75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70A1E1-115D-B7CF-E5CE-2C1F0EBB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B88684-50D4-9738-571B-DA8E6B5E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247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B81E5C-BE15-4BAD-7EAC-762A5A93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C8FFEE-A880-E84F-CDC3-F9779260B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F218A6-FB5B-2391-D59E-BF47CB7F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4A35AE-C271-A863-49C1-BEFD9DBE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CCCCD14-CC02-3427-D8C9-6C675679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801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E277E-B8AB-764E-1C1F-2612BCE32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5D18FE-6320-1C0B-FA04-C38D9B02F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560707-ADFF-4392-7237-4C64A3E71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746983-937B-AC69-3414-DD5009146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5FCA23-034A-F2E0-1CD3-D9D057C6E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1ABF99-9134-5821-2824-735287B2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966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EA8D71-63DA-0FE6-5714-31049892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250025-74BD-110E-656C-ED2782568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FB959A3-F693-C257-8BD2-9F02B5499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B7F482D-11D1-6AD6-8CE3-C528FFB24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574892-7154-1417-DE2A-E524B312C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57C01E9-4EAA-8245-C71A-081B60EFC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D016798-7A4D-0C80-2B87-5546A470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B4FF8E0-8EF8-F025-E827-3BE92FA9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90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165CD5-DB22-2D2A-3E9C-02C42F67F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57AD5B-1D9E-683A-A69A-DF35179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A6520E-F996-D139-74B8-F4BC2DF9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2D6FF0-053A-B072-164D-CC1F985C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00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A1BCEA8-DC15-A698-0DCE-3A86C45CA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5E173A9-6797-7F22-0B97-7E052C44D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545666B-6094-8B71-4724-6FD7D28C9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189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FBE4F4-17DD-CB09-9F33-7F28ACCD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F9591F-39B5-CE70-9DB5-04C615162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E9C360-9B31-A995-BAF1-0D2B3E934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19145FF-A2C8-91AD-4E5A-C2FCEF8F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04EE08-C64E-027F-0A66-279F0F8E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59F796-05B4-2E2F-27F7-2037F2A6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065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77CBFA-5D19-9211-CA41-2730D067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F6F2FA-23AB-B02E-FDEF-A5FD9835A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93E58E6-6688-98DE-C661-BD2F82FA30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3C72FD-F62F-E974-D83F-E79B75E5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B7D5DB-76CF-9EBF-93B6-82869576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80FBE5-1B81-CD4F-F4C0-F79A0AB67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41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1907DA9-A80B-B315-0EA1-11A039BD3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3948F4-CBBE-EB3F-5B82-630606FEA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C49C7A-28E3-6E86-A413-4CECF10E1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20E1A3-6EDF-3D4C-8712-EA58F4B9AEB2}" type="datetimeFigureOut">
              <a:rPr lang="it-IT" smtClean="0"/>
              <a:t>16/04/24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CCF24E-5667-B4BB-281E-89008EF37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904E5B-6FF1-B6C6-E4BF-FCD59B174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0DCE11-EED5-754C-846C-3E21F33ABE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400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fiore, biglietto da visita, grafica&#10;&#10;Descrizione generata automaticamente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0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8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7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94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6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8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5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9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74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5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686E286-67B1-810D-D68A-83F3C3522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2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Mariangela Tentori</dc:creator>
  <cp:lastModifiedBy>Mariangela Tentori</cp:lastModifiedBy>
  <cp:revision>2</cp:revision>
  <dcterms:created xsi:type="dcterms:W3CDTF">2024-04-16T12:59:23Z</dcterms:created>
  <dcterms:modified xsi:type="dcterms:W3CDTF">2024-04-16T13:05:18Z</dcterms:modified>
</cp:coreProperties>
</file>